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26280-1617-D744-8728-2B56382D2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3772F-B203-DA4E-AB2A-F09E773BC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24FD1-C0B2-254E-82D6-983D4FEF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E10A0-A936-8B4D-88D1-80944F87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CE37D-F528-EA4F-9F50-F35E2629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0306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54FC-0D91-2A43-BE64-0861061B6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E06B0-74F0-634F-A2D4-5A554219E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4436F-9CC2-B245-9C97-DB8A14C7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265B6-5D4B-3744-A823-17322C10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DC05B-C085-784C-B752-A553B8140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0256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E32991-E2F4-6342-B02E-7A02EA87A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8114C-DE07-D744-BDBF-A0D7A15AA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1D9BB-3D60-C04C-9D28-97D004DB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E3024-ECA9-AC4D-956B-B2F9BC59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25661-2F0F-414B-A31F-E27B4C79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2087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71D43-98AE-CC47-B553-51FAEEE57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E153D-C537-224B-B1B5-DE88F852F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ECA04-F297-9040-B92C-82219507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9F3B2-900B-A849-ABEA-8B21D1BB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378E0-02ED-5D46-B2D1-CCBF9451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63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4C01D-7A80-E64E-9AB4-AF47920AC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0B15E-27B1-3846-AA0E-EBA86377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96D22-D7D6-B54E-B6F2-DE6BE3006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C51FB-DB8B-744E-AE57-6EDAF304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2B78E-0325-614C-A589-6FA348DC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9570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53088-1107-FF40-A567-A12D2B518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17480-2571-EE45-8F12-6B17C66F9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A6880-148A-4E42-B642-BB3536C17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7CCFB-7F52-824E-9748-C84235E7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7CC78-D906-DF45-A735-9D2805A93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B100D-E786-A445-8CD9-37D7298B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7919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F441-20D7-0340-AB42-323485E00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F4C4F-2F4E-F043-B83A-454EB3D60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7167F-639A-704C-B1BA-468047D77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5D9505-4D52-924E-9A0D-8DD0BE7A3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1321EB-90C6-F445-A35B-AEDC9245E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929F1-700C-AB47-B0E5-35522F13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DFEBDF-F383-EE43-9A3A-ACD73AC0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178798-1316-6D42-8EA2-A26BD8274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373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6719-D89E-6B4E-A023-725E675E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4EE83-FC94-3E4B-B582-43CA3DCA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6C197F-D3C7-CA4A-AACE-CA1FD7F1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7DD28-5813-B24D-9D22-47B0BB0FD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002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767D2-33B0-C641-B551-1F7F0A7D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8E442C-4BA4-AB45-A92A-8624D8E7C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2734F-7845-9E45-80C5-94998F69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9847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6E8E1-6C04-A442-B6A9-D674010F1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8EA1A-CF5B-C94B-8B49-81E565ABE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5A7BB-2916-3846-BC62-A9897CF75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5C80F-6A43-1A46-97F6-23C3C8F4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B79A9-EA09-E045-94E9-9175B6F0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1313A-48A3-1E41-8237-73F4F3D2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0243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A21A2-4FB7-2C47-98A9-8A58A8E8E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55481E-95D0-3A4A-84CA-30FFB67A8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6BBD0-ECBF-4F49-8085-218C77445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01ABB-E851-9344-9C30-BFE2C065A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4D018-EF5E-4B4D-AFC8-85E93CC9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2C97E-2E72-544E-8C42-010D2AC13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703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9A94FE-497E-CF47-AFE5-6CA4AA64D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3A345-9F25-6A43-884C-EB88A24FD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C594D-EE09-C547-9A01-A7898D250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B2F1-C1A6-9645-9345-3A25236F7706}" type="datetimeFigureOut">
              <a:rPr lang="en-IT" smtClean="0"/>
              <a:t>08/04/2020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F30AD-5009-FD4B-9716-9D36B520D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BD87C-9CF0-1A47-8630-D2F442928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D66D3-D2A9-C64F-9A6E-7B92700D9D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1060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D4D5-D3AD-5747-A841-3111FF2C0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IT"/>
              <a:t>est ppt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FA6E9-0F0F-D643-B096-EE5CFAB677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1989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ppt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ppt</dc:title>
  <dc:creator>nicola garruccio</dc:creator>
  <cp:lastModifiedBy>nicola garruccio</cp:lastModifiedBy>
  <cp:revision>1</cp:revision>
  <dcterms:created xsi:type="dcterms:W3CDTF">2020-04-08T10:37:08Z</dcterms:created>
  <dcterms:modified xsi:type="dcterms:W3CDTF">2020-04-08T10:37:47Z</dcterms:modified>
</cp:coreProperties>
</file>